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80" r:id="rId16"/>
    <p:sldId id="274" r:id="rId17"/>
    <p:sldId id="275" r:id="rId18"/>
    <p:sldId id="276" r:id="rId19"/>
    <p:sldId id="277" r:id="rId20"/>
    <p:sldId id="278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300" r:id="rId40"/>
    <p:sldId id="299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04" y="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63A15-E41F-4434-A79D-B4B09A0CEE91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13CFA-C4EC-45F1-9ED7-DC29542DB77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3745B-4CDC-4919-891C-1E43B1C6B1B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49F86-AF99-4EAC-AA8A-053C8BE2D00C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6B99D-619E-4168-92DB-1C670C82F4B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357298"/>
            <a:ext cx="83582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+mn-lt"/>
              </a:rPr>
              <a:t>МОСКВА –</a:t>
            </a:r>
            <a:r>
              <a:rPr lang="ru-RU" sz="4800" b="1" dirty="0" smtClean="0">
                <a:solidFill>
                  <a:srgbClr val="FF0000"/>
                </a:solidFill>
                <a:latin typeface="+mn-lt"/>
              </a:rPr>
              <a:t> ДОСТОПРИМЕЧАТЕЛЬНОСТИ</a:t>
            </a:r>
            <a:r>
              <a:rPr lang="ru-RU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8800" b="1" dirty="0" smtClean="0">
                <a:solidFill>
                  <a:srgbClr val="FF0000"/>
                </a:solidFill>
                <a:latin typeface="+mn-lt"/>
              </a:rPr>
              <a:t>???</a:t>
            </a:r>
            <a:endParaRPr lang="en-US" sz="8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самые известные памятники в москве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7286676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Резултат слика за гум в москве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950" y="-3714800"/>
            <a:ext cx="17564100" cy="11506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гум в москве внут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214554"/>
            <a:ext cx="5715000" cy="3238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графии достопримечатель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графии большой теат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Резултат слика за москва фотографии большой теат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571612"/>
            <a:ext cx="4143404" cy="3286148"/>
          </a:xfrm>
          <a:prstGeom prst="rect">
            <a:avLst/>
          </a:prstGeom>
          <a:noFill/>
        </p:spPr>
      </p:pic>
      <p:pic>
        <p:nvPicPr>
          <p:cNvPr id="26630" name="Picture 6" descr="Сродна сли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571612"/>
            <a:ext cx="4000496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Третьяковская галерея, Москва, Росс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857364"/>
            <a:ext cx="76200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графии достопримечатель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графии достопримечатель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28726" y="-619126"/>
            <a:ext cx="10477500" cy="7477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1949"/>
            <a:ext cx="9744075" cy="6496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графии достопримечательности храм христа спасител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00" cy="6619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самые известные памятники в москве фото памятник юрию долгоруком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-142900"/>
            <a:ext cx="5572164" cy="700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езултат слика за москва фотографии города памятник покорителям космо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857232"/>
            <a:ext cx="6072190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самые известные памятники в москве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428604"/>
            <a:ext cx="600075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самые известные памятники в москве арбат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6572296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самые известные улицы в москве арбат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286172"/>
            <a:ext cx="11430000" cy="10391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57148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самые известные улицы в москве арбат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-457200"/>
            <a:ext cx="109728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самые известные улицы в москве арбат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57150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Резултат слика за кремль фото внут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6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 сегод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7143750" cy="4019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 сегод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66675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www.ridus.ru/_ah/img/eMKcoG3Ba1KttuYynXRpT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172450" cy="5438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ridus.ru/_ah/img/7MMdRATtfLMTRxFn_MRE2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28670"/>
            <a:ext cx="8172450" cy="5448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82296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графии горо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428736"/>
            <a:ext cx="5238750" cy="3933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большие спортивные комплексы в москве лужник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-6929510"/>
            <a:ext cx="19507200" cy="14630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большие спортивные комплексы в москве лужник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6096000" cy="4019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большие спортивные комплексы в москве лужник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0174"/>
            <a:ext cx="5715000" cy="3829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7620000" cy="507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кремль москва - дворц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7620000" cy="5257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графии города пар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5725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kreml.ru/pi/c3m1/i171/Whattosee_TsarCannon_non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0500"/>
            <a:ext cx="8858250" cy="666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Царь-колок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-47625"/>
            <a:ext cx="4572000" cy="6905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642918"/>
            <a:ext cx="6357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Оружейная палата — музей-сокровищница — является частью комплекса Большого Кремлевского дворца. </a:t>
            </a:r>
            <a:endParaRPr lang="en-US" dirty="0"/>
          </a:p>
        </p:txBody>
      </p:sp>
      <p:pic>
        <p:nvPicPr>
          <p:cNvPr id="69634" name="Picture 2" descr="http://www.kreml.ru/pi/c3m1/i1/Whattosee_Armoury_slider-slider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90500"/>
            <a:ext cx="9020175" cy="6667500"/>
          </a:xfrm>
          <a:prstGeom prst="rect">
            <a:avLst/>
          </a:prstGeom>
          <a:noFill/>
        </p:spPr>
      </p:pic>
      <p:pic>
        <p:nvPicPr>
          <p:cNvPr id="4" name="Picture 2" descr="http://www.kreml.ru/pi/c3m1/i1/Whattosee_Armoury_slider-slider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908" y="357166"/>
            <a:ext cx="9020175" cy="66675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714612" y="642918"/>
            <a:ext cx="57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Оружейная палата — музей-сокровищница — является частью комплекса Большого Кремлевского дворца.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графии достопримечатель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896444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29</Words>
  <Application>Microsoft Office PowerPoint</Application>
  <PresentationFormat>On-screen Show (4:3)</PresentationFormat>
  <Paragraphs>5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Laptop4</dc:creator>
  <cp:lastModifiedBy>Laptop4</cp:lastModifiedBy>
  <cp:revision>3</cp:revision>
  <dcterms:created xsi:type="dcterms:W3CDTF">2017-05-01T21:03:20Z</dcterms:created>
  <dcterms:modified xsi:type="dcterms:W3CDTF">2017-05-01T21:32:41Z</dcterms:modified>
</cp:coreProperties>
</file>